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61" r:id="rId2"/>
    <p:sldId id="284" r:id="rId3"/>
    <p:sldId id="285" r:id="rId4"/>
    <p:sldId id="283" r:id="rId5"/>
    <p:sldId id="286" r:id="rId6"/>
    <p:sldId id="260" r:id="rId7"/>
    <p:sldId id="312" r:id="rId8"/>
    <p:sldId id="316" r:id="rId9"/>
    <p:sldId id="317" r:id="rId10"/>
    <p:sldId id="302" r:id="rId11"/>
    <p:sldId id="291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00" r:id="rId20"/>
    <p:sldId id="313" r:id="rId21"/>
    <p:sldId id="273" r:id="rId22"/>
    <p:sldId id="274" r:id="rId23"/>
    <p:sldId id="281" r:id="rId24"/>
    <p:sldId id="301" r:id="rId25"/>
    <p:sldId id="280" r:id="rId26"/>
    <p:sldId id="310" r:id="rId27"/>
    <p:sldId id="31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BBC31-3B43-4792-8DBF-F97C4609710D}" type="datetimeFigureOut">
              <a:rPr lang="en-IN" smtClean="0"/>
              <a:t>31-01-2017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79630-4345-44F4-8586-C05DEA168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94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9C4F3-AB67-4381-A4DC-57DA73CECE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8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fast moving is a perpendicular direction.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9C4F3-AB67-4381-A4DC-57DA73CECE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3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37675" y="782052"/>
            <a:ext cx="11333746" cy="5570621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200" b="1" dirty="0"/>
          </a:p>
          <a:p>
            <a:pPr marL="0" indent="0">
              <a:buNone/>
            </a:pPr>
            <a:r>
              <a:rPr lang="en-IN" sz="32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 Controlling Vehicle Using PID Controller </a:t>
            </a:r>
            <a:r>
              <a:rPr lang="en-IN" sz="32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32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Traffic Congestion</a:t>
            </a:r>
            <a:endParaRPr lang="en-IN" sz="32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427" y="29941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3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PID 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9705" y="1985210"/>
            <a:ext cx="11297653" cy="293570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Proportional-integral-derivative (PID) control is the most common controller used in industry and has been universally accepted in industrial control. 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popularity of PID controllers can be attributed partly to their robust performance in a wide range of operating conditions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6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674" y="305696"/>
            <a:ext cx="10364451" cy="159617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9705" y="1600200"/>
            <a:ext cx="11237495" cy="48768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just"/>
            <a:r>
              <a:rPr lang="en-US" sz="4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PID controller continuously calculates an </a:t>
            </a:r>
            <a:r>
              <a:rPr lang="en-US" sz="4400" i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value</a:t>
            </a:r>
            <a:r>
              <a:rPr lang="en-US" sz="4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as the difference between a desired set point and a measured process variable and applies correction based on proportional, integral and derivative terms. </a:t>
            </a:r>
          </a:p>
          <a:p>
            <a:pPr algn="just"/>
            <a:r>
              <a:rPr lang="en-US" sz="4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new value determined by a weighted sum.</a:t>
            </a:r>
          </a:p>
          <a:p>
            <a:pPr marL="0" indent="0" algn="just">
              <a:buNone/>
            </a:pPr>
            <a:endParaRPr lang="en-US" sz="44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44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r>
              <a:rPr lang="en-US" sz="4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=proportional gain</a:t>
            </a:r>
          </a:p>
          <a:p>
            <a:pPr algn="just"/>
            <a:r>
              <a:rPr lang="en-US" sz="4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Ki=integral gain</a:t>
            </a:r>
          </a:p>
          <a:p>
            <a:pPr algn="just"/>
            <a:r>
              <a:rPr lang="en-US" sz="44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en-US" sz="4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=derivative gain</a:t>
            </a:r>
          </a:p>
          <a:p>
            <a:pPr algn="just"/>
            <a:r>
              <a:rPr lang="en-US" sz="4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E(t)=error=</a:t>
            </a:r>
            <a:r>
              <a:rPr lang="en-US" sz="44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setpoint</a:t>
            </a:r>
            <a:r>
              <a:rPr lang="en-US" sz="4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-process variable</a:t>
            </a:r>
            <a:endParaRPr lang="en-US" sz="4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581400"/>
            <a:ext cx="3581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6" y="4399547"/>
            <a:ext cx="384016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28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44" y="461224"/>
            <a:ext cx="10364451" cy="1596177"/>
          </a:xfrm>
        </p:spPr>
        <p:txBody>
          <a:bodyPr/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73144" y="1966586"/>
            <a:ext cx="9461456" cy="451041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of vehicle</a:t>
            </a:r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72" y="2685055"/>
            <a:ext cx="5791795" cy="32562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48600" y="65690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101912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0178" y="1335505"/>
            <a:ext cx="9609221" cy="5293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Defines its trajectory to destination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42" y="2024217"/>
            <a:ext cx="7553722" cy="42468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53399" y="660909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420445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Proportional Control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768531" y="1371600"/>
            <a:ext cx="8686800" cy="5029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P=</a:t>
            </a:r>
            <a:endParaRPr lang="en-US" sz="1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86001"/>
            <a:ext cx="4038600" cy="2270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2286001"/>
            <a:ext cx="4054531" cy="2279561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74" y="4776287"/>
            <a:ext cx="114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95012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390752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21475"/>
            <a:ext cx="10364451" cy="159617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Term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58" y="1600202"/>
            <a:ext cx="4608114" cy="2590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67201"/>
            <a:ext cx="4191000" cy="23562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71257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15233" y="1152395"/>
            <a:ext cx="8819367" cy="486740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car deviates from the trajectory which is called lane offset.</a:t>
            </a:r>
          </a:p>
          <a:p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775" y="1745321"/>
            <a:ext cx="5927328" cy="333249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68" y="5302906"/>
            <a:ext cx="16764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89232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20916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096" y="76200"/>
            <a:ext cx="8229600" cy="9906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Term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62526" y="1227221"/>
            <a:ext cx="9172074" cy="537532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of the vehicle deviates it from the trajectory.</a:t>
            </a:r>
          </a:p>
          <a:p>
            <a:endParaRPr lang="en-US" sz="1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 =</a:t>
            </a:r>
            <a:endParaRPr lang="en-US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48" y="1749326"/>
            <a:ext cx="6604992" cy="3713495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96" y="5795782"/>
            <a:ext cx="9906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5069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286436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1236821"/>
            <a:ext cx="6234509" cy="35052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5141495"/>
            <a:ext cx="6234509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6985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163552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25468"/>
            <a:ext cx="10364451" cy="158839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PID 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65653" y="1813861"/>
            <a:ext cx="10860692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advantage of PID controller is its feasibility and easy to be implemented. 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PID gain can be designed just based on the system tracking error  if the system parameters are unknown.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to test and troubleshoot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421" y="1155032"/>
            <a:ext cx="1041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-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Jetendra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Joshi Sir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 -</a:t>
            </a: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Sujoy Roy</a:t>
            </a:r>
          </a:p>
          <a:p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Anshuman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Singh</a:t>
            </a:r>
          </a:p>
          <a:p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Rajat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Singh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Sachin Reddy</a:t>
            </a:r>
          </a:p>
          <a:p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Rajat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Sinha</a:t>
            </a:r>
          </a:p>
        </p:txBody>
      </p:sp>
    </p:spTree>
    <p:extLst>
      <p:ext uri="{BB962C8B-B14F-4D97-AF65-F5344CB8AC3E}">
        <p14:creationId xmlns:p14="http://schemas.microsoft.com/office/powerpoint/2010/main" val="13675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49" y="89127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self driven car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84" y="1503947"/>
            <a:ext cx="8602579" cy="4511842"/>
          </a:xfrm>
        </p:spPr>
      </p:pic>
      <p:sp>
        <p:nvSpPr>
          <p:cNvPr id="5" name="Rectangle 4"/>
          <p:cNvSpPr/>
          <p:nvPr/>
        </p:nvSpPr>
        <p:spPr>
          <a:xfrm>
            <a:off x="6096000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 smtClean="0"/>
              <a:t>Image Courtesy -  https</a:t>
            </a:r>
            <a:r>
              <a:rPr lang="en-IN" sz="1000" dirty="0"/>
              <a:t>://www.google.co.in/search?q=google+self+control+car&amp;espv=2&amp;biw=1304&amp;bih=678&amp;source=lnms&amp;tbm=isch&amp;sa=X&amp;ved=0ahUKEwiC2P20m-TRAhXCv48KHeRYAlgQ_AUIBygC#imgrc=Z-Croalv6QONLM%3A</a:t>
            </a:r>
          </a:p>
        </p:txBody>
      </p:sp>
    </p:spTree>
    <p:extLst>
      <p:ext uri="{BB962C8B-B14F-4D97-AF65-F5344CB8AC3E}">
        <p14:creationId xmlns:p14="http://schemas.microsoft.com/office/powerpoint/2010/main" val="13408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4391894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Congestion from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3770334"/>
            <a:ext cx="10363826" cy="189560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644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421" y="816060"/>
            <a:ext cx="8229600" cy="1354162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Implementations of Bus Arrival Prediction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94610" y="2302024"/>
            <a:ext cx="9144000" cy="50131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 time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time of arrival predictions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bus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Parking lot</a:t>
            </a:r>
            <a:endParaRPr lang="en-US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110" y="2170222"/>
            <a:ext cx="4241132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85" y="616110"/>
            <a:ext cx="11213430" cy="111403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 Recommendations from GPS traces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997242"/>
            <a:ext cx="10515600" cy="55826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types</a:t>
            </a:r>
          </a:p>
          <a:p>
            <a:pPr lvl="1"/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is a </a:t>
            </a:r>
            <a:r>
              <a:rPr lang="en-US" sz="24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generic</a:t>
            </a: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one that recommends a user with top interesting locations and travel sequences in a geo-spatial regions.</a:t>
            </a:r>
          </a:p>
          <a:p>
            <a:pPr lvl="1"/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is a </a:t>
            </a:r>
            <a:r>
              <a:rPr lang="en-US" sz="24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</a:t>
            </a: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that provides an individual with locations matching his/her travel preferences.</a:t>
            </a:r>
          </a:p>
        </p:txBody>
      </p:sp>
    </p:spTree>
    <p:extLst>
      <p:ext uri="{BB962C8B-B14F-4D97-AF65-F5344CB8AC3E}">
        <p14:creationId xmlns:p14="http://schemas.microsoft.com/office/powerpoint/2010/main" val="226709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3775" y="2129589"/>
            <a:ext cx="10913267" cy="42251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implementation of PID controller and self driven automated cars.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strategy for determining the traffic congestion of road, and its application scenario in estimation of bus travel time and parking slots allotment.</a:t>
            </a:r>
          </a:p>
        </p:txBody>
      </p:sp>
    </p:spTree>
    <p:extLst>
      <p:ext uri="{BB962C8B-B14F-4D97-AF65-F5344CB8AC3E}">
        <p14:creationId xmlns:p14="http://schemas.microsoft.com/office/powerpoint/2010/main" val="5792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48" y="125222"/>
            <a:ext cx="10364451" cy="159617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	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9074" y="1825625"/>
            <a:ext cx="1094472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architecture of VANET.</a:t>
            </a:r>
          </a:p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use of PID controller in Self Automated Car. </a:t>
            </a:r>
          </a:p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and formulate strategy in </a:t>
            </a:r>
            <a: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Traffic </a:t>
            </a:r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Detection.</a:t>
            </a:r>
          </a:p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method of reducing the Traffic Congestion on roads.</a:t>
            </a:r>
          </a:p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the Travel Time Estimation of Vehicles.</a:t>
            </a:r>
            <a:endParaRPr lang="en-US" sz="2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300" y="658394"/>
            <a:ext cx="919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 of Literature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958" y="1679101"/>
            <a:ext cx="102462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Mahmoud, “Non-Range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Cooperative Localization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VANETs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Urban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Environments”,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Queen's University Kingston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Ontario,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Canada, August 2015.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Lelitha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Vanajakshi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Shankar C. Subramanian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“Development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Real Time Bus Arrival Time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Prediction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under Indian Traffic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Conditions”,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Madras, June 2016.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Moussaoui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Samira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Haouari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Noureddine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“Efficient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Density Estimation Strategy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VANETs”,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Algiers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Algeria, 2013.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MARIAM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ELAZAB, “Integrated cooperative localization in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vanets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GPS denied environments”,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Queen’s University Kingston,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Ontario,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Canada, October 2015.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K.H. and Chong, G.C.Y. and Li, Y.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“PID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system analysis, design, and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technology”,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Transactions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Control Systems Technology JULY 2005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9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9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03300"/>
            <a:ext cx="6629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endParaRPr lang="en-IN" sz="32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Rational of the work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of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8358" y="1180432"/>
            <a:ext cx="753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Rational of the 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VANET</a:t>
            </a:r>
          </a:p>
          <a:p>
            <a:pPr marL="457200" indent="-457200">
              <a:buAutoNum type="arabicPeriod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</a:p>
          <a:p>
            <a:pPr marL="457200" indent="-457200">
              <a:buAutoNum type="arabicPeriod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congestion Control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6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52663"/>
            <a:ext cx="10364451" cy="1962031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95" y="1616242"/>
            <a:ext cx="9300410" cy="4154905"/>
          </a:xfrm>
        </p:spPr>
      </p:pic>
      <p:sp>
        <p:nvSpPr>
          <p:cNvPr id="3" name="Rectangle 2"/>
          <p:cNvSpPr/>
          <p:nvPr/>
        </p:nvSpPr>
        <p:spPr>
          <a:xfrm>
            <a:off x="6096000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 smtClean="0"/>
              <a:t>Image Courtesy - https</a:t>
            </a:r>
            <a:r>
              <a:rPr lang="en-IN" sz="1000" dirty="0"/>
              <a:t>://www.google.co.in/search?q=vanet&amp;source=lnms&amp;tbm=isch&amp;sa=X&amp;ved=0ahUKEwi865jX2uHRAhVEO48KHYNQB78Q_AUICCgB&amp;biw=1304&amp;bih=678#imgrc=yCTSf4K-VDvN3M%3A</a:t>
            </a:r>
          </a:p>
        </p:txBody>
      </p:sp>
    </p:spTree>
    <p:extLst>
      <p:ext uri="{BB962C8B-B14F-4D97-AF65-F5344CB8AC3E}">
        <p14:creationId xmlns:p14="http://schemas.microsoft.com/office/powerpoint/2010/main" val="203224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7984" y="2214694"/>
            <a:ext cx="10760242" cy="4692316"/>
          </a:xfrm>
        </p:spPr>
        <p:txBody>
          <a:bodyPr>
            <a:normAutofit/>
          </a:bodyPr>
          <a:lstStyle/>
          <a:p>
            <a:r>
              <a:rPr lang="en-I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Active-road safety applications</a:t>
            </a:r>
            <a:endParaRPr lang="en-IN" sz="1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efficiency and management applications</a:t>
            </a:r>
          </a:p>
          <a:p>
            <a:r>
              <a:rPr lang="en-I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Comfort and infotainment applications</a:t>
            </a:r>
          </a:p>
          <a:p>
            <a:pPr marL="0" indent="0">
              <a:buNone/>
            </a:pPr>
            <a:r>
              <a:rPr lang="en-I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br>
              <a:rPr lang="en-I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6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 Driven Automated Car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7521" y="2415218"/>
            <a:ext cx="10363826" cy="3424107"/>
          </a:xfrm>
        </p:spPr>
        <p:txBody>
          <a:bodyPr>
            <a:normAutofit/>
          </a:bodyPr>
          <a:lstStyle/>
          <a:p>
            <a:r>
              <a:rPr lang="en-IN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vehicles are capable of sensing it’s environment and navigating without human input</a:t>
            </a:r>
          </a:p>
          <a:p>
            <a:r>
              <a:rPr lang="en-IN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Capable of detecting surroundings using techniques like radar, GPS and computer vision.</a:t>
            </a:r>
          </a:p>
          <a:p>
            <a:r>
              <a:rPr lang="en-IN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Helps in reduction of traffic collision</a:t>
            </a:r>
            <a:endParaRPr lang="en-IN" sz="2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982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 driven cars in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35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1332</TotalTime>
  <Words>646</Words>
  <Application>Microsoft Office PowerPoint</Application>
  <PresentationFormat>Widescreen</PresentationFormat>
  <Paragraphs>139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Andalus</vt:lpstr>
      <vt:lpstr>Arial</vt:lpstr>
      <vt:lpstr>Calibri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Rational of the work</vt:lpstr>
      <vt:lpstr>VANET</vt:lpstr>
      <vt:lpstr>Applications of vanet</vt:lpstr>
      <vt:lpstr>Self Driven Automated Car</vt:lpstr>
      <vt:lpstr>video</vt:lpstr>
      <vt:lpstr>Self driven cars in india</vt:lpstr>
      <vt:lpstr>What is PID ?</vt:lpstr>
      <vt:lpstr>Working</vt:lpstr>
      <vt:lpstr>PowerPoint Presentation</vt:lpstr>
      <vt:lpstr>PowerPoint Presentation</vt:lpstr>
      <vt:lpstr>Proportional Control</vt:lpstr>
      <vt:lpstr>Integral Term</vt:lpstr>
      <vt:lpstr>PowerPoint Presentation</vt:lpstr>
      <vt:lpstr>Derivative Term</vt:lpstr>
      <vt:lpstr>PowerPoint Presentation</vt:lpstr>
      <vt:lpstr>Why PID ?</vt:lpstr>
      <vt:lpstr>Google self driven car</vt:lpstr>
      <vt:lpstr>Traffic Congestion from gps traces</vt:lpstr>
      <vt:lpstr>Field Implementations of Bus Arrival Prediction Systems</vt:lpstr>
      <vt:lpstr>Travel Recommendations from GPS traces</vt:lpstr>
      <vt:lpstr>Objective</vt:lpstr>
      <vt:lpstr>METHODOLOGY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vanet</dc:title>
  <dc:creator>sujoyroy689@hotmail.com</dc:creator>
  <cp:lastModifiedBy>sujoyroy689@hotmail.com</cp:lastModifiedBy>
  <cp:revision>133</cp:revision>
  <dcterms:created xsi:type="dcterms:W3CDTF">2017-01-20T07:03:05Z</dcterms:created>
  <dcterms:modified xsi:type="dcterms:W3CDTF">2017-01-31T10:54:59Z</dcterms:modified>
</cp:coreProperties>
</file>